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08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2020/4/7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285751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kumimoji="1" lang="ja-JP" altLang="en-US" smtClean="0">
                <a:solidFill>
                  <a:schemeClr val="bg1"/>
                </a:solidFill>
              </a:rPr>
              <a:t>日本</a:t>
            </a:r>
            <a:r>
              <a:rPr lang="ja-JP" altLang="en-US" smtClean="0">
                <a:solidFill>
                  <a:schemeClr val="bg1"/>
                </a:solidFill>
              </a:rPr>
              <a:t>フットケア・足病</a:t>
            </a:r>
            <a:r>
              <a:rPr lang="ja-JP" altLang="en-US">
                <a:solidFill>
                  <a:schemeClr val="bg1"/>
                </a:solidFill>
              </a:rPr>
              <a:t>医</a:t>
            </a:r>
            <a:r>
              <a:rPr kumimoji="1" lang="ja-JP" altLang="en-US" smtClean="0">
                <a:solidFill>
                  <a:schemeClr val="bg1"/>
                </a:solidFill>
              </a:rPr>
              <a:t>学会</a:t>
            </a:r>
            <a:r>
              <a:rPr kumimoji="1" lang="en-US" altLang="ja-JP" dirty="0" smtClean="0">
                <a:solidFill>
                  <a:schemeClr val="bg1"/>
                </a:solidFill>
              </a:rPr>
              <a:t/>
            </a:r>
            <a:br>
              <a:rPr kumimoji="1" lang="en-US" altLang="ja-JP" dirty="0" smtClean="0">
                <a:solidFill>
                  <a:schemeClr val="bg1"/>
                </a:solidFill>
              </a:rPr>
            </a:br>
            <a:r>
              <a:rPr lang="en-US" altLang="ja-JP" dirty="0" smtClean="0">
                <a:solidFill>
                  <a:schemeClr val="bg1"/>
                </a:solidFill>
              </a:rPr>
              <a:t>COI</a:t>
            </a:r>
            <a:r>
              <a:rPr lang="ja-JP" altLang="en-US" dirty="0" smtClean="0">
                <a:solidFill>
                  <a:schemeClr val="bg1"/>
                </a:solidFill>
              </a:rPr>
              <a:t>　開示</a:t>
            </a:r>
            <a:r>
              <a:rPr lang="en-US" altLang="ja-JP" dirty="0" smtClean="0">
                <a:solidFill>
                  <a:schemeClr val="bg1"/>
                </a:solidFill>
              </a:rPr>
              <a:t/>
            </a:r>
            <a:br>
              <a:rPr lang="en-US" altLang="ja-JP" dirty="0" smtClean="0">
                <a:solidFill>
                  <a:schemeClr val="bg1"/>
                </a:solidFill>
              </a:rPr>
            </a:br>
            <a:r>
              <a:rPr lang="ja-JP" altLang="en-US" sz="2000" dirty="0" smtClean="0">
                <a:solidFill>
                  <a:schemeClr val="bg1"/>
                </a:solidFill>
              </a:rPr>
              <a:t>　</a:t>
            </a:r>
            <a:r>
              <a:rPr lang="en-US" altLang="ja-JP" dirty="0" smtClean="0">
                <a:solidFill>
                  <a:schemeClr val="bg1"/>
                </a:solidFill>
              </a:rPr>
              <a:t/>
            </a:r>
            <a:br>
              <a:rPr lang="en-US" altLang="ja-JP" dirty="0" smtClean="0">
                <a:solidFill>
                  <a:schemeClr val="bg1"/>
                </a:solidFill>
              </a:rPr>
            </a:br>
            <a:r>
              <a:rPr lang="ja-JP" altLang="en-US" sz="2000" i="1" dirty="0" smtClean="0">
                <a:solidFill>
                  <a:schemeClr val="bg1"/>
                </a:solidFill>
              </a:rPr>
              <a:t>発表者名：　○○○○、〇〇○○、＊○○○○（＊代表者）</a:t>
            </a:r>
            <a:endParaRPr kumimoji="1" lang="ja-JP" altLang="en-US" sz="2000" i="1" dirty="0">
              <a:solidFill>
                <a:schemeClr val="bg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56784" cy="1752600"/>
          </a:xfrm>
        </p:spPr>
        <p:txBody>
          <a:bodyPr>
            <a:normAutofit/>
          </a:bodyPr>
          <a:lstStyle/>
          <a:p>
            <a:r>
              <a:rPr lang="ja-JP" altLang="en-US" sz="2800" dirty="0" smtClean="0">
                <a:solidFill>
                  <a:schemeClr val="tx1"/>
                </a:solidFill>
              </a:rPr>
              <a:t>演題発表内容に関連し、発表者らに開示すべき</a:t>
            </a:r>
            <a:r>
              <a:rPr lang="en-US" altLang="ja-JP" sz="2800" b="1" dirty="0" smtClean="0">
                <a:solidFill>
                  <a:schemeClr val="tx1"/>
                </a:solidFill>
              </a:rPr>
              <a:t>COI</a:t>
            </a:r>
            <a:r>
              <a:rPr lang="ja-JP" altLang="en-US" sz="2800" b="1" dirty="0" smtClean="0">
                <a:solidFill>
                  <a:schemeClr val="tx1"/>
                </a:solidFill>
              </a:rPr>
              <a:t>関係にある企業などは</a:t>
            </a:r>
            <a:r>
              <a:rPr lang="ja-JP" altLang="en-US" sz="2800" dirty="0" smtClean="0">
                <a:solidFill>
                  <a:schemeClr val="tx1"/>
                </a:solidFill>
              </a:rPr>
              <a:t>ありません。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64289" y="1166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様式１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" name="テキスト ボックス 4"/>
          <p:cNvSpPr txBox="1"/>
          <p:nvPr/>
        </p:nvSpPr>
        <p:spPr>
          <a:xfrm>
            <a:off x="181744" y="159391"/>
            <a:ext cx="611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dirty="0" smtClean="0">
                <a:solidFill>
                  <a:srgbClr val="FF0000"/>
                </a:solidFill>
              </a:rPr>
              <a:t>同内容の文章を発表タイトルページ</a:t>
            </a:r>
            <a:r>
              <a:rPr lang="ja-JP" altLang="en-US" dirty="0" smtClean="0">
                <a:solidFill>
                  <a:srgbClr val="FF0000"/>
                </a:solidFill>
              </a:rPr>
              <a:t>への</a:t>
            </a:r>
            <a:r>
              <a:rPr lang="ja-JP" altLang="en-US" smtClean="0">
                <a:solidFill>
                  <a:srgbClr val="FF0000"/>
                </a:solidFill>
              </a:rPr>
              <a:t>記載</a:t>
            </a:r>
            <a:r>
              <a:rPr lang="ja-JP" altLang="en-US" smtClean="0">
                <a:solidFill>
                  <a:srgbClr val="FF0000"/>
                </a:solidFill>
              </a:rPr>
              <a:t>でも可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42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日本フットケア・足病医学会 COI　開示 　 発表者名：　○○○○、〇〇○○、＊○○○○（＊代表者）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yhasegawa</cp:lastModifiedBy>
  <cp:revision>18</cp:revision>
  <cp:lastPrinted>2013-04-04T05:16:10Z</cp:lastPrinted>
  <dcterms:created xsi:type="dcterms:W3CDTF">2009-09-04T05:42:38Z</dcterms:created>
  <dcterms:modified xsi:type="dcterms:W3CDTF">2020-04-07T10:28:18Z</dcterms:modified>
</cp:coreProperties>
</file>