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08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93991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kumimoji="1" lang="ja-JP" altLang="en-US" smtClean="0">
                <a:solidFill>
                  <a:schemeClr val="bg1"/>
                </a:solidFill>
              </a:rPr>
              <a:t>日本</a:t>
            </a:r>
            <a:r>
              <a:rPr lang="ja-JP" altLang="en-US" smtClean="0">
                <a:solidFill>
                  <a:schemeClr val="bg1"/>
                </a:solidFill>
              </a:rPr>
              <a:t>フットケア・足病医</a:t>
            </a:r>
            <a:r>
              <a:rPr kumimoji="1" lang="ja-JP" altLang="en-US" smtClean="0">
                <a:solidFill>
                  <a:schemeClr val="bg1"/>
                </a:solidFill>
              </a:rPr>
              <a:t>学会</a:t>
            </a:r>
            <a:r>
              <a:rPr kumimoji="1" lang="en-US" altLang="ja-JP" dirty="0" smtClean="0">
                <a:solidFill>
                  <a:schemeClr val="bg1"/>
                </a:solidFill>
              </a:rPr>
              <a:t/>
            </a:r>
            <a:br>
              <a:rPr kumimoji="1" lang="en-US" altLang="ja-JP" dirty="0" smtClean="0">
                <a:solidFill>
                  <a:schemeClr val="bg1"/>
                </a:solidFill>
              </a:rPr>
            </a:br>
            <a:r>
              <a:rPr lang="en-US" altLang="ja-JP" dirty="0" smtClean="0">
                <a:solidFill>
                  <a:schemeClr val="bg1"/>
                </a:solidFill>
              </a:rPr>
              <a:t>COI</a:t>
            </a:r>
            <a:r>
              <a:rPr lang="ja-JP" altLang="en-US" dirty="0" smtClean="0">
                <a:solidFill>
                  <a:schemeClr val="bg1"/>
                </a:solidFill>
              </a:rPr>
              <a:t>　開示</a:t>
            </a:r>
            <a:r>
              <a:rPr lang="en-US" altLang="ja-JP" dirty="0" smtClean="0">
                <a:solidFill>
                  <a:schemeClr val="bg1"/>
                </a:solidFill>
              </a:rPr>
              <a:t/>
            </a:r>
            <a:br>
              <a:rPr lang="en-US" altLang="ja-JP" dirty="0" smtClean="0">
                <a:solidFill>
                  <a:schemeClr val="bg1"/>
                </a:solidFill>
              </a:rPr>
            </a:br>
            <a:r>
              <a:rPr lang="ja-JP" altLang="en-US" sz="2800" i="1" dirty="0">
                <a:solidFill>
                  <a:schemeClr val="bg1"/>
                </a:solidFill>
              </a:rPr>
              <a:t>発表者名：　○○○○、〇〇○○、＊○○○○（＊代表者）</a:t>
            </a:r>
            <a:endParaRPr kumimoji="1" lang="ja-JP" altLang="en-US" sz="2800" i="1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528" y="2708920"/>
            <a:ext cx="8640960" cy="36724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altLang="ja-JP" sz="2600" b="1" dirty="0" smtClean="0"/>
          </a:p>
          <a:p>
            <a:pPr>
              <a:buNone/>
            </a:pPr>
            <a:r>
              <a:rPr lang="ja-JP" altLang="en-US" sz="2600" b="1" dirty="0" smtClean="0"/>
              <a:t>演題発表内容に関連し、開示すべき</a:t>
            </a:r>
            <a:r>
              <a:rPr lang="en-US" altLang="ja-JP" sz="2600" b="1" dirty="0" smtClean="0"/>
              <a:t>COI</a:t>
            </a:r>
            <a:r>
              <a:rPr lang="ja-JP" altLang="en-US" sz="2600" b="1" dirty="0" smtClean="0"/>
              <a:t>関係にある企業など</a:t>
            </a:r>
            <a:endParaRPr lang="en-US" altLang="ja-JP" sz="2600" b="1" dirty="0" smtClean="0"/>
          </a:p>
          <a:p>
            <a:pPr>
              <a:buNone/>
            </a:pPr>
            <a:endParaRPr lang="en-US" altLang="ja-JP" sz="2200" dirty="0" smtClean="0"/>
          </a:p>
          <a:p>
            <a:pPr>
              <a:spcBef>
                <a:spcPts val="0"/>
              </a:spcBef>
              <a:buNone/>
            </a:pPr>
            <a:r>
              <a:rPr kumimoji="1" lang="ja-JP" altLang="en-US" dirty="0" smtClean="0"/>
              <a:t>　</a:t>
            </a:r>
            <a:r>
              <a:rPr kumimoji="1" lang="ja-JP" altLang="en-US" sz="2400" b="1" dirty="0" smtClean="0"/>
              <a:t>役員・顧問職：　</a:t>
            </a:r>
            <a:r>
              <a:rPr kumimoji="1" lang="en-US" altLang="ja-JP" sz="2400" b="1" dirty="0" smtClean="0"/>
              <a:t>A</a:t>
            </a:r>
            <a:r>
              <a:rPr kumimoji="1" lang="ja-JP" altLang="en-US" sz="2400" b="1" dirty="0" smtClean="0"/>
              <a:t>株式会社</a:t>
            </a:r>
            <a:endParaRPr kumimoji="1" lang="en-US" altLang="ja-JP" sz="2400" b="1" dirty="0" smtClean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</a:t>
            </a:r>
            <a:r>
              <a:rPr lang="ja-JP" altLang="en-US" sz="2400" b="1" dirty="0" smtClean="0"/>
              <a:t>株式保有・利益：　</a:t>
            </a:r>
            <a:r>
              <a:rPr lang="en-US" altLang="ja-JP" sz="2400" b="1" dirty="0" smtClean="0"/>
              <a:t>B</a:t>
            </a:r>
            <a:r>
              <a:rPr lang="ja-JP" altLang="en-US" sz="2400" b="1" dirty="0" smtClean="0"/>
              <a:t>株式会社</a:t>
            </a:r>
            <a:endParaRPr lang="en-US" altLang="ja-JP" sz="2400" b="1" dirty="0" smtClean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</a:t>
            </a:r>
            <a:r>
              <a:rPr lang="ja-JP" altLang="en-US" sz="2400" b="1" dirty="0" smtClean="0"/>
              <a:t> 特許使用料：　</a:t>
            </a:r>
            <a:r>
              <a:rPr lang="en-US" altLang="ja-JP" sz="2400" b="1" dirty="0" smtClean="0"/>
              <a:t>C</a:t>
            </a:r>
            <a:r>
              <a:rPr lang="ja-JP" altLang="en-US" sz="2400" b="1" dirty="0" smtClean="0"/>
              <a:t>製薬</a:t>
            </a:r>
            <a:endParaRPr lang="en-US" altLang="ja-JP" sz="2400" b="1" dirty="0" smtClean="0"/>
          </a:p>
          <a:p>
            <a:pPr>
              <a:spcBef>
                <a:spcPts val="0"/>
              </a:spcBef>
              <a:buNone/>
            </a:pPr>
            <a:r>
              <a:rPr kumimoji="1" lang="ja-JP" altLang="en-US" sz="2400" b="1" dirty="0"/>
              <a:t>　</a:t>
            </a:r>
            <a:r>
              <a:rPr kumimoji="1" lang="ja-JP" altLang="en-US" sz="2400" b="1" dirty="0" smtClean="0"/>
              <a:t> </a:t>
            </a:r>
            <a:r>
              <a:rPr lang="ja-JP" altLang="en-US" sz="2400" b="1" dirty="0" smtClean="0"/>
              <a:t>講演料：　</a:t>
            </a:r>
            <a:r>
              <a:rPr lang="en-US" altLang="ja-JP" sz="2400" b="1" dirty="0" smtClean="0"/>
              <a:t>D</a:t>
            </a:r>
            <a:r>
              <a:rPr lang="ja-JP" altLang="en-US" sz="2400" b="1" dirty="0" smtClean="0"/>
              <a:t>製薬・</a:t>
            </a:r>
            <a:r>
              <a:rPr lang="en-US" altLang="ja-JP" sz="2400" b="1" dirty="0" smtClean="0"/>
              <a:t>E</a:t>
            </a:r>
            <a:r>
              <a:rPr lang="ja-JP" altLang="en-US" sz="2400" b="1" dirty="0" smtClean="0"/>
              <a:t>製薬　　　　</a:t>
            </a:r>
            <a:endParaRPr lang="en-US" altLang="ja-JP" sz="2400" b="1" dirty="0" smtClean="0"/>
          </a:p>
          <a:p>
            <a:pPr>
              <a:spcBef>
                <a:spcPts val="0"/>
              </a:spcBef>
              <a:buNone/>
            </a:pPr>
            <a:r>
              <a:rPr kumimoji="1" lang="ja-JP" altLang="en-US" sz="2400" b="1" dirty="0" smtClean="0"/>
              <a:t>　 原稿料：　</a:t>
            </a:r>
            <a:r>
              <a:rPr kumimoji="1" lang="en-US" altLang="ja-JP" sz="2400" b="1" dirty="0" smtClean="0"/>
              <a:t>F</a:t>
            </a:r>
            <a:r>
              <a:rPr kumimoji="1" lang="ja-JP" altLang="en-US" sz="2400" b="1" dirty="0" smtClean="0"/>
              <a:t>製薬　　　　</a:t>
            </a:r>
            <a:endParaRPr kumimoji="1" lang="en-US" altLang="ja-JP" sz="2400" b="1" dirty="0" smtClean="0"/>
          </a:p>
          <a:p>
            <a:pPr algn="just">
              <a:spcBef>
                <a:spcPts val="0"/>
              </a:spcBef>
              <a:buNone/>
            </a:pPr>
            <a:r>
              <a:rPr lang="ja-JP" altLang="en-US" sz="2400" b="1" dirty="0" smtClean="0"/>
              <a:t>    </a:t>
            </a:r>
            <a:r>
              <a:rPr lang="ja-JP" altLang="en-US" sz="2400" b="1" dirty="0"/>
              <a:t>受託</a:t>
            </a:r>
            <a:r>
              <a:rPr lang="ja-JP" altLang="en-US" sz="2400" b="1" dirty="0" smtClean="0"/>
              <a:t>研究・共同研究費：</a:t>
            </a:r>
            <a:r>
              <a:rPr lang="ja-JP" altLang="en-US" sz="2400" b="1" dirty="0"/>
              <a:t>　</a:t>
            </a:r>
            <a:r>
              <a:rPr lang="en-US" altLang="ja-JP" sz="2400" b="1" dirty="0" smtClean="0"/>
              <a:t>G</a:t>
            </a:r>
            <a:r>
              <a:rPr lang="ja-JP" altLang="en-US" sz="2400" b="1" dirty="0" smtClean="0"/>
              <a:t>製薬</a:t>
            </a:r>
            <a:endParaRPr lang="en-US" altLang="ja-JP" sz="2400" b="1" dirty="0" smtClean="0"/>
          </a:p>
          <a:p>
            <a:pPr algn="just">
              <a:spcBef>
                <a:spcPts val="0"/>
              </a:spcBef>
              <a:buNone/>
            </a:pPr>
            <a:r>
              <a:rPr lang="en-US" altLang="ja-JP" sz="2400" b="1" dirty="0"/>
              <a:t> </a:t>
            </a:r>
            <a:r>
              <a:rPr lang="en-US" altLang="ja-JP" sz="2400" b="1" dirty="0" smtClean="0"/>
              <a:t>   </a:t>
            </a:r>
            <a:r>
              <a:rPr lang="ja-JP" altLang="en-US" sz="2400" b="1" dirty="0" smtClean="0"/>
              <a:t>奨学寄付金：　</a:t>
            </a:r>
            <a:r>
              <a:rPr lang="en-US" altLang="ja-JP" sz="2400" b="1" dirty="0" smtClean="0"/>
              <a:t>H</a:t>
            </a:r>
            <a:r>
              <a:rPr lang="ja-JP" altLang="en-US" sz="2400" b="1" dirty="0" smtClean="0"/>
              <a:t>製薬・</a:t>
            </a:r>
            <a:r>
              <a:rPr lang="en-US" altLang="ja-JP" sz="2400" b="1" dirty="0" smtClean="0"/>
              <a:t>I</a:t>
            </a:r>
            <a:r>
              <a:rPr lang="ja-JP" altLang="en-US" sz="2400" b="1" dirty="0" smtClean="0"/>
              <a:t>製薬</a:t>
            </a:r>
            <a:endParaRPr lang="en-US" altLang="ja-JP" sz="2400" b="1" dirty="0" smtClean="0"/>
          </a:p>
          <a:p>
            <a:pPr algn="just">
              <a:spcBef>
                <a:spcPts val="0"/>
              </a:spcBef>
              <a:buNone/>
            </a:pPr>
            <a:r>
              <a:rPr lang="ja-JP" altLang="en-US" sz="2400" b="1" dirty="0"/>
              <a:t>　</a:t>
            </a:r>
            <a:r>
              <a:rPr lang="ja-JP" altLang="en-US" sz="2400" b="1" dirty="0" smtClean="0"/>
              <a:t> 寄付講座所属：　</a:t>
            </a:r>
            <a:r>
              <a:rPr lang="en-US" altLang="ja-JP" sz="2400" b="1" dirty="0" smtClean="0"/>
              <a:t>J</a:t>
            </a:r>
            <a:r>
              <a:rPr lang="ja-JP" altLang="en-US" sz="2400" b="1" dirty="0" smtClean="0"/>
              <a:t>製薬・</a:t>
            </a:r>
            <a:r>
              <a:rPr lang="en-US" altLang="ja-JP" sz="2400" b="1" dirty="0" smtClean="0"/>
              <a:t>K</a:t>
            </a:r>
            <a:r>
              <a:rPr lang="ja-JP" altLang="en-US" sz="2400" b="1" dirty="0" smtClean="0"/>
              <a:t>株式会社</a:t>
            </a:r>
            <a:endParaRPr lang="en-US" altLang="ja-JP" sz="2400" b="1" dirty="0" smtClean="0"/>
          </a:p>
          <a:p>
            <a:pPr algn="just">
              <a:spcBef>
                <a:spcPts val="0"/>
              </a:spcBef>
              <a:buNone/>
            </a:pPr>
            <a:r>
              <a:rPr lang="en-US" altLang="ja-JP" sz="2400" b="1" dirty="0"/>
              <a:t> </a:t>
            </a:r>
            <a:r>
              <a:rPr lang="en-US" altLang="ja-JP" sz="2400" b="1" dirty="0" smtClean="0"/>
              <a:t>   </a:t>
            </a:r>
            <a:r>
              <a:rPr lang="ja-JP" altLang="en-US" sz="2400" b="1" dirty="0" smtClean="0"/>
              <a:t>旅行・贈答品：　</a:t>
            </a:r>
            <a:r>
              <a:rPr lang="en-US" altLang="ja-JP" sz="2400" b="1" dirty="0" smtClean="0"/>
              <a:t>L</a:t>
            </a:r>
            <a:r>
              <a:rPr lang="ja-JP" altLang="en-US" sz="2400" b="1" dirty="0" smtClean="0"/>
              <a:t>製薬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endParaRPr kumimoji="1" lang="en-US" altLang="ja-JP" sz="2200" dirty="0" smtClean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164288" y="14799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様式１</a:t>
            </a:r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4048" y="4172451"/>
            <a:ext cx="291250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開示すべき内容がある項目</a:t>
            </a:r>
            <a:endParaRPr kumimoji="1" lang="en-US" altLang="ja-JP" b="1" dirty="0" smtClean="0">
              <a:solidFill>
                <a:srgbClr val="FF0000"/>
              </a:solidFill>
            </a:endParaRPr>
          </a:p>
          <a:p>
            <a:r>
              <a:rPr kumimoji="1" lang="ja-JP" altLang="en-US" b="1" dirty="0" smtClean="0">
                <a:solidFill>
                  <a:srgbClr val="FF0000"/>
                </a:solidFill>
              </a:rPr>
              <a:t>のみ企業名を記載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4"/>
          <p:cNvSpPr txBox="1"/>
          <p:nvPr/>
        </p:nvSpPr>
        <p:spPr>
          <a:xfrm>
            <a:off x="181744" y="159391"/>
            <a:ext cx="611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dirty="0" smtClean="0">
                <a:solidFill>
                  <a:srgbClr val="FF0000"/>
                </a:solidFill>
              </a:rPr>
              <a:t>同内容の文章を発表タイトルページ</a:t>
            </a:r>
            <a:r>
              <a:rPr lang="ja-JP" altLang="en-US" dirty="0" smtClean="0">
                <a:solidFill>
                  <a:srgbClr val="FF0000"/>
                </a:solidFill>
              </a:rPr>
              <a:t>への</a:t>
            </a:r>
            <a:r>
              <a:rPr lang="ja-JP" altLang="en-US" smtClean="0">
                <a:solidFill>
                  <a:srgbClr val="FF0000"/>
                </a:solidFill>
              </a:rPr>
              <a:t>記載</a:t>
            </a:r>
            <a:r>
              <a:rPr lang="ja-JP" altLang="en-US" smtClean="0">
                <a:solidFill>
                  <a:srgbClr val="FF0000"/>
                </a:solidFill>
              </a:rPr>
              <a:t>でも可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47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Ｐ明朝</vt:lpstr>
      <vt:lpstr>Arial</vt:lpstr>
      <vt:lpstr>Calibri</vt:lpstr>
      <vt:lpstr>Office テーマ</vt:lpstr>
      <vt:lpstr>日本フットケア・足病医学会 COI　開示 発表者名：　○○○○、〇〇○○、＊○○○○（＊代表者）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yhasegawa</cp:lastModifiedBy>
  <cp:revision>18</cp:revision>
  <cp:lastPrinted>2013-04-04T05:16:10Z</cp:lastPrinted>
  <dcterms:created xsi:type="dcterms:W3CDTF">2009-09-04T05:42:38Z</dcterms:created>
  <dcterms:modified xsi:type="dcterms:W3CDTF">2020-04-07T10:28:12Z</dcterms:modified>
</cp:coreProperties>
</file>